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4F261CC2-4EEF-489E-A076-92D90C26C38B}"/>
              </a:ext>
            </a:extLst>
          </p:cNvPr>
          <p:cNvSpPr/>
          <p:nvPr/>
        </p:nvSpPr>
        <p:spPr>
          <a:xfrm rot="16200000">
            <a:off x="2807050" y="141507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156630B-EEDE-4B7B-BC2E-9A3BE728D06C}"/>
              </a:ext>
            </a:extLst>
          </p:cNvPr>
          <p:cNvSpPr/>
          <p:nvPr/>
        </p:nvSpPr>
        <p:spPr>
          <a:xfrm rot="16200000">
            <a:off x="6824598" y="10039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7A17-801E-4DA3-AB9D-71B1417FF6C5}"/>
              </a:ext>
            </a:extLst>
          </p:cNvPr>
          <p:cNvSpPr txBox="1"/>
          <p:nvPr/>
        </p:nvSpPr>
        <p:spPr>
          <a:xfrm>
            <a:off x="7081884" y="154391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6051A8E-BAB7-4BE2-956F-968F565B745D}"/>
              </a:ext>
            </a:extLst>
          </p:cNvPr>
          <p:cNvSpPr/>
          <p:nvPr/>
        </p:nvSpPr>
        <p:spPr>
          <a:xfrm rot="16200000">
            <a:off x="4952162" y="34869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D9276-48FE-4FF1-A5CB-01A8D4A20AA1}"/>
              </a:ext>
            </a:extLst>
          </p:cNvPr>
          <p:cNvSpPr txBox="1"/>
          <p:nvPr/>
        </p:nvSpPr>
        <p:spPr>
          <a:xfrm>
            <a:off x="5209448" y="40269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0DC4191-73CF-4828-969E-054267F7A7AA}"/>
              </a:ext>
            </a:extLst>
          </p:cNvPr>
          <p:cNvSpPr/>
          <p:nvPr/>
        </p:nvSpPr>
        <p:spPr>
          <a:xfrm rot="16200000">
            <a:off x="7663124" y="28031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F2171-4C04-4CF7-954B-0DCAFE1C8248}"/>
              </a:ext>
            </a:extLst>
          </p:cNvPr>
          <p:cNvSpPr txBox="1"/>
          <p:nvPr/>
        </p:nvSpPr>
        <p:spPr>
          <a:xfrm>
            <a:off x="7920410" y="33430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48F46E7-52B0-439A-8D35-E19A9C26337C}"/>
              </a:ext>
            </a:extLst>
          </p:cNvPr>
          <p:cNvSpPr/>
          <p:nvPr/>
        </p:nvSpPr>
        <p:spPr>
          <a:xfrm rot="16200000">
            <a:off x="4789342" y="44231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74765-A4D7-464A-A3F3-CB0A22A66395}"/>
              </a:ext>
            </a:extLst>
          </p:cNvPr>
          <p:cNvSpPr txBox="1"/>
          <p:nvPr/>
        </p:nvSpPr>
        <p:spPr>
          <a:xfrm>
            <a:off x="5046628" y="49631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1A472B8-150A-4281-AABC-A2F38DB0B25B}"/>
              </a:ext>
            </a:extLst>
          </p:cNvPr>
          <p:cNvSpPr/>
          <p:nvPr/>
        </p:nvSpPr>
        <p:spPr>
          <a:xfrm rot="16200000">
            <a:off x="-401067" y="13384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CB0409B-620D-4576-8725-E7B56FBC1440}"/>
              </a:ext>
            </a:extLst>
          </p:cNvPr>
          <p:cNvSpPr/>
          <p:nvPr/>
        </p:nvSpPr>
        <p:spPr>
          <a:xfrm rot="5400000">
            <a:off x="2812384" y="407635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157DA2D-D0B4-460A-98CF-61605F36431A}"/>
              </a:ext>
            </a:extLst>
          </p:cNvPr>
          <p:cNvSpPr/>
          <p:nvPr/>
        </p:nvSpPr>
        <p:spPr>
          <a:xfrm rot="16200000">
            <a:off x="3218124" y="154941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6DC1-5048-407D-8EA9-DBEBF4DB5742}"/>
              </a:ext>
            </a:extLst>
          </p:cNvPr>
          <p:cNvSpPr txBox="1"/>
          <p:nvPr/>
        </p:nvSpPr>
        <p:spPr>
          <a:xfrm>
            <a:off x="3475410" y="2089359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7E17596-837F-4046-9A53-86B64E501A6C}"/>
              </a:ext>
            </a:extLst>
          </p:cNvPr>
          <p:cNvSpPr/>
          <p:nvPr/>
        </p:nvSpPr>
        <p:spPr>
          <a:xfrm rot="16200000">
            <a:off x="4561393" y="61319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04EC-8A9F-45F2-A439-1B4F5A50AE1D}"/>
              </a:ext>
            </a:extLst>
          </p:cNvPr>
          <p:cNvSpPr txBox="1"/>
          <p:nvPr/>
        </p:nvSpPr>
        <p:spPr>
          <a:xfrm>
            <a:off x="4818679" y="11531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EEF698D-3357-41D3-A074-BA87C61F5502}"/>
              </a:ext>
            </a:extLst>
          </p:cNvPr>
          <p:cNvSpPr/>
          <p:nvPr/>
        </p:nvSpPr>
        <p:spPr>
          <a:xfrm rot="5400000">
            <a:off x="6167348" y="-19235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42A74-4625-4709-B571-BAE0206ADD95}"/>
              </a:ext>
            </a:extLst>
          </p:cNvPr>
          <p:cNvSpPr txBox="1"/>
          <p:nvPr/>
        </p:nvSpPr>
        <p:spPr>
          <a:xfrm>
            <a:off x="6424634" y="3475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88A6845-0541-4A5C-AA22-1E395D133058}"/>
              </a:ext>
            </a:extLst>
          </p:cNvPr>
          <p:cNvSpPr/>
          <p:nvPr/>
        </p:nvSpPr>
        <p:spPr>
          <a:xfrm rot="5400000">
            <a:off x="6023567" y="86790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ED40E-BAD2-4C07-9C35-F1188410FB09}"/>
              </a:ext>
            </a:extLst>
          </p:cNvPr>
          <p:cNvSpPr txBox="1"/>
          <p:nvPr/>
        </p:nvSpPr>
        <p:spPr>
          <a:xfrm>
            <a:off x="6280853" y="140785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1EFAE3F-0486-4F9D-916D-D8BA72B64475}"/>
              </a:ext>
            </a:extLst>
          </p:cNvPr>
          <p:cNvSpPr/>
          <p:nvPr/>
        </p:nvSpPr>
        <p:spPr>
          <a:xfrm rot="10800000">
            <a:off x="7410678" y="548441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A1AE4-53DB-46F5-BF96-A307D714067D}"/>
              </a:ext>
            </a:extLst>
          </p:cNvPr>
          <p:cNvSpPr txBox="1"/>
          <p:nvPr/>
        </p:nvSpPr>
        <p:spPr>
          <a:xfrm>
            <a:off x="7598450" y="603250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74F2E-3B07-4794-9633-51086316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523875"/>
            <a:ext cx="94678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4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B2DBD-4EE9-46F3-96E1-258A5EED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BEA8-293D-480D-8AB5-50535016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28625"/>
            <a:ext cx="96869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modified xsi:type="dcterms:W3CDTF">2018-03-13T02:22:19Z</dcterms:modified>
</cp:coreProperties>
</file>